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4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81" r:id="rId11"/>
    <p:sldId id="282" r:id="rId12"/>
    <p:sldId id="283" r:id="rId13"/>
    <p:sldId id="28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5706-B363-45FF-3B2C-B7FA7A5B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5CE2E-3EAC-A93E-520E-6411699EB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283FD-DA86-72DA-33D4-DCF091C5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8D9A-B4CB-93B5-5F4A-D14152E89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3BFB-F921-AA1A-F21D-8902C19C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A5772-DF1B-19E8-AC2D-3D8277B0C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ECEEB-C5FD-4BEC-441B-7C69F023B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096AF-8FFE-0F90-A854-BC2773AAB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2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9AD6EF-E136-3E74-CDCD-D8087481B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78DB52-F434-AEF2-D927-AC3C39EB1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CB88BE-89F7-5286-2582-38B67648E4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F5761-81A4-E8F8-88B6-4BC3249B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48" y="1950046"/>
            <a:ext cx="4234056" cy="32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6F6F1-00BA-98B8-7959-99453B9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015721"/>
            <a:ext cx="6259198" cy="3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7954-5EB3-93A1-3373-8164E40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1" y="1636489"/>
            <a:ext cx="4083260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469A-1CB6-26AB-B691-BB16D497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3" y="1636489"/>
            <a:ext cx="5953046" cy="2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F8FC-CB1A-0B87-38E0-FE79150D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21" y="1499727"/>
            <a:ext cx="3796610" cy="290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9D74-2311-AF7B-B143-99BCD1D7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5" y="1634326"/>
            <a:ext cx="5706666" cy="28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1CD-0402-D271-2D8F-73F0DC9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E3CA-C798-5968-9CDE-4E14768EA0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6382" y="1524000"/>
            <a:ext cx="5137417" cy="2149306"/>
          </a:xfrm>
        </p:spPr>
        <p:txBody>
          <a:bodyPr/>
          <a:lstStyle/>
          <a:p>
            <a:r>
              <a:rPr lang="en-US" dirty="0"/>
              <a:t>Likely of the entire dataset rather than a particular patient</a:t>
            </a:r>
          </a:p>
          <a:p>
            <a:r>
              <a:rPr lang="en-US" dirty="0"/>
              <a:t>May be helpful to break this down by patient</a:t>
            </a:r>
          </a:p>
          <a:p>
            <a:r>
              <a:rPr lang="en-US" dirty="0"/>
              <a:t>PMN variation is likely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F622-04BC-BCE8-EE6E-D63CA76F9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5604CD-E9AF-3B9C-642B-F27414DA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of RNA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160FB-C9F3-2F7C-E00F-0F1446D7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4906255" cy="47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5012-94CD-CC4B-0E3B-4BBED5AB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34F10-E9F0-9005-E0BD-D4F9F12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of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50FCF-CC05-8237-BACF-0D8DC20A01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EB3B2-312B-8AF2-DF15-45B9DF2B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4" y="2191902"/>
            <a:ext cx="3415144" cy="3369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FB56-D81D-0C73-8A10-8CA2E18A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349" y="1775012"/>
            <a:ext cx="3887636" cy="378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F59-72E8-C783-F0B3-D7F6FE376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85" y="1775012"/>
            <a:ext cx="3754207" cy="37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440</TotalTime>
  <Words>219</Words>
  <Application>Microsoft Office PowerPoint</Application>
  <PresentationFormat>Widescreen</PresentationFormat>
  <Paragraphs>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Red Hat Display</vt:lpstr>
      <vt:lpstr>Red Hat Text</vt:lpstr>
      <vt:lpstr>system-ui</vt:lpstr>
      <vt:lpstr>Office Theme</vt:lpstr>
      <vt:lpstr>Week 2 Updates Shapiro</vt:lpstr>
      <vt:lpstr>Mapping Protein to mRNA</vt:lpstr>
      <vt:lpstr>Mismatching Patient IDs between mRNA and Protein</vt:lpstr>
      <vt:lpstr>Some matches are poor </vt:lpstr>
      <vt:lpstr>Umap Mappings for Cell Types in Python</vt:lpstr>
      <vt:lpstr>uMap of RNA Data</vt:lpstr>
      <vt:lpstr>Genes of </vt:lpstr>
      <vt:lpstr>CSF3R Gene </vt:lpstr>
      <vt:lpstr>Other Genes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6</cp:revision>
  <dcterms:created xsi:type="dcterms:W3CDTF">2025-06-03T19:55:18Z</dcterms:created>
  <dcterms:modified xsi:type="dcterms:W3CDTF">2025-06-05T22:06:38Z</dcterms:modified>
</cp:coreProperties>
</file>